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13D80-E7D3-4FBC-9452-A5BD02672A3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19EF-DEB8-4FCF-ABC6-19C02FAC43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686800" cy="6858000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七、永生、复活、天国、天上的基业和赏</a:t>
            </a:r>
            <a:r>
              <a:rPr lang="zh-CN" altLang="en-US" b="1" dirty="0" smtClean="0">
                <a:solidFill>
                  <a:schemeClr val="tx1"/>
                </a:solidFill>
              </a:rPr>
              <a:t>赐</a:t>
            </a:r>
            <a:endParaRPr lang="zh-CN" altLang="en-US" b="1" dirty="0">
              <a:solidFill>
                <a:schemeClr val="tx1"/>
              </a:solidFill>
            </a:endParaRPr>
          </a:p>
          <a:p>
            <a:pPr algn="l"/>
            <a:endParaRPr lang="en-US" altLang="zh-CN" dirty="0" smtClean="0"/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>永</a:t>
            </a:r>
            <a:r>
              <a:rPr lang="zh-CN" altLang="en-US" b="1" dirty="0" smtClean="0">
                <a:solidFill>
                  <a:schemeClr val="tx1"/>
                </a:solidFill>
              </a:rPr>
              <a:t>生：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约</a:t>
            </a:r>
            <a:r>
              <a:rPr lang="en-US" altLang="zh-CN" b="1" dirty="0">
                <a:solidFill>
                  <a:schemeClr val="tx1"/>
                </a:solidFill>
              </a:rPr>
              <a:t>10:28】</a:t>
            </a:r>
            <a:r>
              <a:rPr lang="zh-CN" altLang="en-US" b="1" dirty="0">
                <a:solidFill>
                  <a:schemeClr val="tx1"/>
                </a:solidFill>
              </a:rPr>
              <a:t>我又赐给他们永生，他们永不灭亡，谁也不能从我手里把他们夺去。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约</a:t>
            </a:r>
            <a:r>
              <a:rPr lang="en-US" altLang="zh-CN" b="1" dirty="0">
                <a:solidFill>
                  <a:schemeClr val="tx1"/>
                </a:solidFill>
              </a:rPr>
              <a:t>17:3】</a:t>
            </a:r>
            <a:r>
              <a:rPr lang="zh-CN" altLang="en-US" b="1" dirty="0">
                <a:solidFill>
                  <a:schemeClr val="tx1"/>
                </a:solidFill>
              </a:rPr>
              <a:t>认识你独一的真神，并且认识你所差来的耶稣基督，这就是永生。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约</a:t>
            </a:r>
            <a:r>
              <a:rPr lang="en-US" altLang="zh-CN" b="1" dirty="0">
                <a:solidFill>
                  <a:schemeClr val="tx1"/>
                </a:solidFill>
              </a:rPr>
              <a:t>5:24】</a:t>
            </a:r>
            <a:r>
              <a:rPr lang="zh-CN" altLang="en-US" b="1" dirty="0">
                <a:solidFill>
                  <a:schemeClr val="tx1"/>
                </a:solidFill>
              </a:rPr>
              <a:t>我实实在在地告诉你们：那听我话、又信差我来者的，就有永生，不至于定罪，是已经出死入生了。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约</a:t>
            </a:r>
            <a:r>
              <a:rPr lang="en-US" altLang="zh-CN" b="1" dirty="0">
                <a:solidFill>
                  <a:schemeClr val="tx1"/>
                </a:solidFill>
              </a:rPr>
              <a:t>6:40】</a:t>
            </a:r>
            <a:r>
              <a:rPr lang="zh-CN" altLang="en-US" b="1" dirty="0">
                <a:solidFill>
                  <a:schemeClr val="tx1"/>
                </a:solidFill>
              </a:rPr>
              <a:t>因为我父的意思是叫一切见子而信的人得永生，并且在末日我要叫他复活。”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约</a:t>
            </a:r>
            <a:r>
              <a:rPr lang="en-US" altLang="zh-CN" b="1" dirty="0">
                <a:solidFill>
                  <a:schemeClr val="tx1"/>
                </a:solidFill>
              </a:rPr>
              <a:t>6:47】</a:t>
            </a:r>
            <a:r>
              <a:rPr lang="zh-CN" altLang="en-US" b="1" dirty="0">
                <a:solidFill>
                  <a:schemeClr val="tx1"/>
                </a:solidFill>
              </a:rPr>
              <a:t>我实实在在地告诉你们，信的人有永生。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endParaRPr lang="zh-CN" altLang="en-US" b="1" dirty="0">
              <a:solidFill>
                <a:schemeClr val="tx1"/>
              </a:solidFill>
            </a:endParaRP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>用你自己的话来定义永生到底是什么？永生是从什么时候开始的呢？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686800" cy="6858000"/>
          </a:xfrm>
        </p:spPr>
        <p:txBody>
          <a:bodyPr>
            <a:normAutofit fontScale="62500" lnSpcReduction="2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七、永生、复活、天国、天上的基业和赏</a:t>
            </a:r>
            <a:r>
              <a:rPr lang="zh-CN" altLang="en-US" b="1" dirty="0" smtClean="0">
                <a:solidFill>
                  <a:schemeClr val="tx1"/>
                </a:solidFill>
              </a:rPr>
              <a:t>赐</a:t>
            </a:r>
            <a:endParaRPr lang="zh-CN" altLang="en-US" b="1" dirty="0">
              <a:solidFill>
                <a:schemeClr val="tx1"/>
              </a:solidFill>
            </a:endParaRPr>
          </a:p>
          <a:p>
            <a:pPr algn="l"/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b="1" dirty="0" smtClean="0">
                <a:solidFill>
                  <a:schemeClr val="tx1"/>
                </a:solidFill>
              </a:rPr>
              <a:t>复活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15:35】</a:t>
            </a:r>
            <a:r>
              <a:rPr lang="zh-CN" altLang="en-US" b="1" dirty="0">
                <a:solidFill>
                  <a:schemeClr val="tx1"/>
                </a:solidFill>
              </a:rPr>
              <a:t>或有人问：“死人怎样复活，带着什么身体来呢？”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15:36】</a:t>
            </a:r>
            <a:r>
              <a:rPr lang="zh-CN" altLang="en-US" b="1" dirty="0">
                <a:solidFill>
                  <a:schemeClr val="tx1"/>
                </a:solidFill>
              </a:rPr>
              <a:t>无知的人哪，你所种的若不死就不能生。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15:37】</a:t>
            </a:r>
            <a:r>
              <a:rPr lang="zh-CN" altLang="en-US" b="1" dirty="0">
                <a:solidFill>
                  <a:schemeClr val="tx1"/>
                </a:solidFill>
              </a:rPr>
              <a:t>并且你所种的不是那将来的形体，不过是子粒，即如麦子，或是别样的谷。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15:38】</a:t>
            </a:r>
            <a:r>
              <a:rPr lang="zh-CN" altLang="en-US" b="1" dirty="0">
                <a:solidFill>
                  <a:schemeClr val="tx1"/>
                </a:solidFill>
              </a:rPr>
              <a:t>但　神随自己的意思给他一个形体，并叫各等子粒各有自己的形体。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15:39】</a:t>
            </a:r>
            <a:r>
              <a:rPr lang="zh-CN" altLang="en-US" b="1" dirty="0">
                <a:solidFill>
                  <a:schemeClr val="tx1"/>
                </a:solidFill>
              </a:rPr>
              <a:t>凡肉体各有不同：人是一样，兽又是一样，鸟又是一样，鱼又是一样。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15:40】</a:t>
            </a:r>
            <a:r>
              <a:rPr lang="zh-CN" altLang="en-US" b="1" dirty="0">
                <a:solidFill>
                  <a:schemeClr val="tx1"/>
                </a:solidFill>
              </a:rPr>
              <a:t>有天上的形体，也有地上的形体。但天上形体的荣光是一样，地上形体的荣光又是一样。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15:41】</a:t>
            </a:r>
            <a:r>
              <a:rPr lang="zh-CN" altLang="en-US" b="1" dirty="0">
                <a:solidFill>
                  <a:schemeClr val="tx1"/>
                </a:solidFill>
              </a:rPr>
              <a:t>日有日的荣光，月有月的荣光，星有星的荣光。这星和那星的荣光也有分别。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15:42】</a:t>
            </a:r>
            <a:r>
              <a:rPr lang="zh-CN" altLang="en-US" b="1" dirty="0">
                <a:solidFill>
                  <a:schemeClr val="tx1"/>
                </a:solidFill>
              </a:rPr>
              <a:t>死人复活也是这样：所种的是必朽坏的，复活的是不朽坏的；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15:43】</a:t>
            </a:r>
            <a:r>
              <a:rPr lang="zh-CN" altLang="en-US" b="1" dirty="0">
                <a:solidFill>
                  <a:schemeClr val="tx1"/>
                </a:solidFill>
              </a:rPr>
              <a:t>所种的是羞辱的，复活的是荣耀的；所种的是软弱的，复活的是强壮的；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15:44】</a:t>
            </a:r>
            <a:r>
              <a:rPr lang="zh-CN" altLang="en-US" b="1" dirty="0">
                <a:solidFill>
                  <a:schemeClr val="tx1"/>
                </a:solidFill>
              </a:rPr>
              <a:t>所种的是血气的身体，复活的是灵性的身体。若有血气的身体，也必有灵性的身体。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zh-CN" altLang="en-US" b="1" dirty="0" smtClean="0">
                <a:solidFill>
                  <a:schemeClr val="tx1"/>
                </a:solidFill>
              </a:rPr>
              <a:t>什</a:t>
            </a:r>
            <a:r>
              <a:rPr lang="zh-CN" altLang="en-US" b="1" dirty="0">
                <a:solidFill>
                  <a:schemeClr val="tx1"/>
                </a:solidFill>
              </a:rPr>
              <a:t>么是有灵性的身体？（对比有血气的含义</a:t>
            </a:r>
            <a:r>
              <a:rPr lang="zh-CN" altLang="en-US" b="1" dirty="0" smtClean="0">
                <a:solidFill>
                  <a:schemeClr val="tx1"/>
                </a:solidFill>
              </a:rPr>
              <a:t>）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686800" cy="6858000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七、永生、复活、天国、天上的基业和赏</a:t>
            </a:r>
            <a:r>
              <a:rPr lang="zh-CN" altLang="en-US" b="1" dirty="0" smtClean="0">
                <a:solidFill>
                  <a:schemeClr val="tx1"/>
                </a:solidFill>
              </a:rPr>
              <a:t>赐</a:t>
            </a:r>
            <a:endParaRPr lang="zh-CN" altLang="en-US" b="1" dirty="0">
              <a:solidFill>
                <a:schemeClr val="tx1"/>
              </a:solidFill>
            </a:endParaRPr>
          </a:p>
          <a:p>
            <a:pPr algn="l"/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15:50】</a:t>
            </a:r>
            <a:r>
              <a:rPr lang="zh-CN" altLang="en-US" b="1" dirty="0">
                <a:solidFill>
                  <a:schemeClr val="tx1"/>
                </a:solidFill>
              </a:rPr>
              <a:t>弟兄们，我告诉你们说，血肉之体不能承受　神的国，必朽坏的不能承受不朽坏的。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15:51】</a:t>
            </a:r>
            <a:r>
              <a:rPr lang="zh-CN" altLang="en-US" b="1" dirty="0">
                <a:solidFill>
                  <a:schemeClr val="tx1"/>
                </a:solidFill>
              </a:rPr>
              <a:t>我如今把一件奥秘的事告诉你们，我们不是都要睡觉，乃是都要改变，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15:52】</a:t>
            </a:r>
            <a:r>
              <a:rPr lang="zh-CN" altLang="en-US" b="1" dirty="0">
                <a:solidFill>
                  <a:schemeClr val="tx1"/>
                </a:solidFill>
              </a:rPr>
              <a:t>就在一霎时，眨眼之间，号筒末次吹响的时候；因号筒要响，死人要复活，成为不朽坏的，我们也要改变。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15:53】</a:t>
            </a:r>
            <a:r>
              <a:rPr lang="zh-CN" altLang="en-US" b="1" dirty="0">
                <a:solidFill>
                  <a:schemeClr val="tx1"/>
                </a:solidFill>
              </a:rPr>
              <a:t>这必朽坏的总要变成不朽坏的（“变成”原文作“穿”。下同），这必死的总要变成不死的。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15:54】</a:t>
            </a:r>
            <a:r>
              <a:rPr lang="zh-CN" altLang="en-US" b="1" dirty="0">
                <a:solidFill>
                  <a:schemeClr val="tx1"/>
                </a:solidFill>
              </a:rPr>
              <a:t>这必朽坏的既变成不朽坏的，这必死的既变成不死的，那时经上所记“死被得胜吞灭”的话就应验了。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15:55】</a:t>
            </a:r>
            <a:r>
              <a:rPr lang="zh-CN" altLang="en-US" b="1" dirty="0">
                <a:solidFill>
                  <a:schemeClr val="tx1"/>
                </a:solidFill>
              </a:rPr>
              <a:t>死啊，你得胜的权势在哪里？死啊，你的毒钩在哪里？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15:56】</a:t>
            </a:r>
            <a:r>
              <a:rPr lang="zh-CN" altLang="en-US" b="1" dirty="0">
                <a:solidFill>
                  <a:schemeClr val="tx1"/>
                </a:solidFill>
              </a:rPr>
              <a:t>死的毒钩就是罪，罪的权势就是律法。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15:57】</a:t>
            </a:r>
            <a:r>
              <a:rPr lang="zh-CN" altLang="en-US" b="1" dirty="0">
                <a:solidFill>
                  <a:schemeClr val="tx1"/>
                </a:solidFill>
              </a:rPr>
              <a:t>感谢　神，使我们藉着我们的主耶稣基督得胜。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15:58】</a:t>
            </a:r>
            <a:r>
              <a:rPr lang="zh-CN" altLang="en-US" b="1" dirty="0">
                <a:solidFill>
                  <a:schemeClr val="tx1"/>
                </a:solidFill>
              </a:rPr>
              <a:t>所以，我亲爱的弟兄们，你们务要坚固，不可摇动，常常竭力多作主工，因为知道你们的劳苦，在主里面不是徒然的。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zh-CN" altLang="en-US" b="1" dirty="0" smtClean="0">
                <a:solidFill>
                  <a:schemeClr val="tx1"/>
                </a:solidFill>
              </a:rPr>
              <a:t>对</a:t>
            </a:r>
            <a:r>
              <a:rPr lang="zh-CN" altLang="en-US" b="1" dirty="0">
                <a:solidFill>
                  <a:schemeClr val="tx1"/>
                </a:solidFill>
              </a:rPr>
              <a:t>复活，复活后的身体还有什么问题？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686800" cy="6858000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七、永生、复活、天国、天上的基业和赏</a:t>
            </a:r>
            <a:r>
              <a:rPr lang="zh-CN" altLang="en-US" b="1" dirty="0" smtClean="0">
                <a:solidFill>
                  <a:schemeClr val="tx1"/>
                </a:solidFill>
              </a:rPr>
              <a:t>赐</a:t>
            </a:r>
            <a:endParaRPr lang="zh-CN" altLang="en-US" b="1" dirty="0">
              <a:solidFill>
                <a:schemeClr val="tx1"/>
              </a:solidFill>
            </a:endParaRPr>
          </a:p>
          <a:p>
            <a:pPr algn="l"/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>基业</a:t>
            </a:r>
            <a:r>
              <a:rPr lang="zh-CN" altLang="en-US" dirty="0">
                <a:solidFill>
                  <a:schemeClr val="tx1"/>
                </a:solidFill>
              </a:rPr>
              <a:t/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弗</a:t>
            </a:r>
            <a:r>
              <a:rPr lang="en-US" altLang="zh-CN" dirty="0">
                <a:solidFill>
                  <a:schemeClr val="tx1"/>
                </a:solidFill>
              </a:rPr>
              <a:t>1:18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并且照明你们心中的眼睛，使你们知道他的恩召有何等指望，他在圣徒中得的基业有何等丰盛的荣耀；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彼前</a:t>
            </a:r>
            <a:r>
              <a:rPr lang="en-US" altLang="zh-CN" dirty="0">
                <a:solidFill>
                  <a:schemeClr val="tx1"/>
                </a:solidFill>
              </a:rPr>
              <a:t>1:4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可以得着不能朽坏、不能玷污、不能衰残、为你们存留在天上的基业。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dirty="0">
                <a:solidFill>
                  <a:schemeClr val="tx1"/>
                </a:solidFill>
              </a:rPr>
              <a:t/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启</a:t>
            </a:r>
            <a:r>
              <a:rPr lang="en-US" altLang="zh-CN" dirty="0">
                <a:solidFill>
                  <a:schemeClr val="tx1"/>
                </a:solidFill>
              </a:rPr>
              <a:t>21:1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我又看见一个新天新地，因为先前的天地已经过去了，海也不再有了。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启</a:t>
            </a:r>
            <a:r>
              <a:rPr lang="en-US" altLang="zh-CN" dirty="0">
                <a:solidFill>
                  <a:schemeClr val="tx1"/>
                </a:solidFill>
              </a:rPr>
              <a:t>21:2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我又看见圣城新耶路撒冷由　神那里从天而降，预备好了，就如新妇妆饰整齐，等候丈夫。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启</a:t>
            </a:r>
            <a:r>
              <a:rPr lang="en-US" altLang="zh-CN" dirty="0">
                <a:solidFill>
                  <a:schemeClr val="tx1"/>
                </a:solidFill>
              </a:rPr>
              <a:t>21:3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我听见有大声音从宝座出来说：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看哪，　神的帐幕在人间。他要与人同住，他们要作他的子民；　神要亲自与他们同在，作他们的　神。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启</a:t>
            </a:r>
            <a:r>
              <a:rPr lang="en-US" altLang="zh-CN" dirty="0">
                <a:solidFill>
                  <a:schemeClr val="tx1"/>
                </a:solidFill>
              </a:rPr>
              <a:t>21:4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　神要擦去他们一切的眼泪，不再有死亡，也不再有悲哀、哭号、疼痛，因为以前的事都过去了。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启</a:t>
            </a:r>
            <a:r>
              <a:rPr lang="en-US" altLang="zh-CN" dirty="0">
                <a:solidFill>
                  <a:schemeClr val="tx1"/>
                </a:solidFill>
              </a:rPr>
              <a:t>21:5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坐宝座的说：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看哪，我将一切都更新了。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  <a:r>
              <a:rPr lang="zh-CN" altLang="en-US" b="1" dirty="0">
                <a:solidFill>
                  <a:schemeClr val="tx1"/>
                </a:solidFill>
              </a:rPr>
              <a:t>又说：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你要写上，因这些话是可信的，是真实的。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启</a:t>
            </a:r>
            <a:r>
              <a:rPr lang="en-US" altLang="zh-CN" dirty="0">
                <a:solidFill>
                  <a:schemeClr val="tx1"/>
                </a:solidFill>
              </a:rPr>
              <a:t>21:6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他又对我说：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都成了！我是阿拉法，我是俄梅戛；我是初，我是终。我要将生命泉的水白白赐给那口渴的人喝</a:t>
            </a:r>
            <a:r>
              <a:rPr lang="zh-CN" altLang="en-US" b="1" dirty="0" smtClean="0">
                <a:solidFill>
                  <a:schemeClr val="tx1"/>
                </a:solidFill>
              </a:rPr>
              <a:t>。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686800" cy="6858000"/>
          </a:xfrm>
        </p:spPr>
        <p:txBody>
          <a:bodyPr>
            <a:normAutofit fontScale="55000" lnSpcReduction="2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七、永生、复活、天国、天上的基业和赏</a:t>
            </a:r>
            <a:r>
              <a:rPr lang="zh-CN" altLang="en-US" b="1" dirty="0" smtClean="0">
                <a:solidFill>
                  <a:schemeClr val="tx1"/>
                </a:solidFill>
              </a:rPr>
              <a:t>赐</a:t>
            </a:r>
            <a:endParaRPr lang="zh-CN" altLang="en-US" b="1" dirty="0">
              <a:solidFill>
                <a:schemeClr val="tx1"/>
              </a:solidFill>
            </a:endParaRPr>
          </a:p>
          <a:p>
            <a:pPr algn="l"/>
            <a:r>
              <a:rPr lang="zh-CN" altLang="en-US" dirty="0">
                <a:solidFill>
                  <a:schemeClr val="tx1"/>
                </a:solidFill>
              </a:rPr>
              <a:t/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21:7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得胜的，必承受这些为业。我要作他的　神，他要作我的儿子。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21:10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我被圣灵感动，天使就带我到一座高大的山，将那由　神那里从天而降的圣城耶路撒冷指示我，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21:11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城中有　神的荣耀。城的光辉如同极贵的宝石，好像碧玉，明如水晶。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21:12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有高大的墙，有十二个门，门上有十二位天使，门上又写着以色列十二个支派的名字。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21:13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东边有三门，北边有三门，南边有三门，西边有三门。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21:14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城墙有十二根基，根基上有羔羊十二使徒的名字。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21:18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墙是碧玉造的，城是精金的，如同明净的玻璃。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21:19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城墙的根基是用各样宝石修饰的：第一根基是碧玉，第二是蓝宝石，第三是绿玛瑙，第四是绿宝石，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21:20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第五是红玛瑙，第六是红宝石，第七是黄璧玺，第八是水苍玉，第九是红璧玺，第十是翡翠，第十一是紫玛瑙，第十二是紫晶。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21:21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十二个门是十二颗珍珠，每门是一颗珍珠。城内的街道是精金，好像明透的玻璃。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21:22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我未见城内有殿，因主　神全能者和羔羊为城的殿。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21:23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那城内又不用日月光照，因有　神的荣耀光照，又有羔羊为城的灯。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21:24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列国要在城的光里行走，地上的君王必将自己的荣耀归与那城。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21:25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城门白昼总不关闭，在那里原没有黑夜。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启</a:t>
            </a:r>
            <a:r>
              <a:rPr lang="en-US" altLang="zh-CN" dirty="0" smtClean="0">
                <a:solidFill>
                  <a:schemeClr val="tx1"/>
                </a:solidFill>
              </a:rPr>
              <a:t>21:26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人必将列国的荣耀、尊贵归与那城。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endParaRPr lang="en-US" altLang="zh-CN" b="1" dirty="0">
              <a:solidFill>
                <a:schemeClr val="tx1"/>
              </a:solidFill>
            </a:endParaRPr>
          </a:p>
          <a:p>
            <a:pPr algn="l"/>
            <a:r>
              <a:rPr lang="zh-CN" altLang="en-US" b="1" dirty="0" smtClean="0">
                <a:solidFill>
                  <a:schemeClr val="tx1"/>
                </a:solidFill>
              </a:rPr>
              <a:t>用想象力来描述一下天上的生活：住在哪，吃什么，做什么。。。。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endParaRPr lang="en-US" altLang="zh-CN" b="1" dirty="0">
              <a:solidFill>
                <a:schemeClr val="tx1"/>
              </a:solidFill>
            </a:endParaRPr>
          </a:p>
          <a:p>
            <a:pPr algn="l"/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686800" cy="6858000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七、永生、复活、天国、天上的基业和赏</a:t>
            </a:r>
            <a:r>
              <a:rPr lang="zh-CN" altLang="en-US" b="1" dirty="0" smtClean="0">
                <a:solidFill>
                  <a:schemeClr val="tx1"/>
                </a:solidFill>
              </a:rPr>
              <a:t>赐</a:t>
            </a:r>
            <a:endParaRPr lang="zh-CN" altLang="en-US" b="1" dirty="0">
              <a:solidFill>
                <a:schemeClr val="tx1"/>
              </a:solidFill>
            </a:endParaRPr>
          </a:p>
          <a:p>
            <a:endParaRPr lang="en-US" altLang="zh-CN" b="1" dirty="0" smtClean="0"/>
          </a:p>
          <a:p>
            <a:pPr algn="l"/>
            <a:r>
              <a:rPr lang="zh-CN" altLang="en-US" b="1" dirty="0" smtClean="0">
                <a:solidFill>
                  <a:schemeClr val="tx1"/>
                </a:solidFill>
              </a:rPr>
              <a:t>赏赐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太</a:t>
            </a:r>
            <a:r>
              <a:rPr lang="en-US" altLang="zh-CN" b="1" dirty="0">
                <a:solidFill>
                  <a:schemeClr val="tx1"/>
                </a:solidFill>
              </a:rPr>
              <a:t>5:12】</a:t>
            </a:r>
            <a:r>
              <a:rPr lang="zh-CN" altLang="en-US" b="1" dirty="0">
                <a:solidFill>
                  <a:schemeClr val="tx1"/>
                </a:solidFill>
              </a:rPr>
              <a:t>应当欢喜快乐，因为你们在天上的赏赐是大的。在你们以前的先知，人也是这样逼迫他们。”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太</a:t>
            </a:r>
            <a:r>
              <a:rPr lang="en-US" altLang="zh-CN" b="1" dirty="0">
                <a:solidFill>
                  <a:schemeClr val="tx1"/>
                </a:solidFill>
              </a:rPr>
              <a:t>10:41】</a:t>
            </a:r>
            <a:r>
              <a:rPr lang="zh-CN" altLang="en-US" b="1" dirty="0">
                <a:solidFill>
                  <a:schemeClr val="tx1"/>
                </a:solidFill>
              </a:rPr>
              <a:t>人因为先知的名接待先知，必得先知所得的赏赐；人因为义人的名接待义人，必得义人所得的赏赐。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太</a:t>
            </a:r>
            <a:r>
              <a:rPr lang="en-US" altLang="zh-CN" b="1" dirty="0">
                <a:solidFill>
                  <a:schemeClr val="tx1"/>
                </a:solidFill>
              </a:rPr>
              <a:t>10:42】</a:t>
            </a:r>
            <a:r>
              <a:rPr lang="zh-CN" altLang="en-US" b="1" dirty="0">
                <a:solidFill>
                  <a:schemeClr val="tx1"/>
                </a:solidFill>
              </a:rPr>
              <a:t>无论何人，因为门徒的名，只把一杯凉水给这小子里的一个喝，我实在告诉你们，这人不能不得赏赐。”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路</a:t>
            </a:r>
            <a:r>
              <a:rPr lang="en-US" altLang="zh-CN" b="1" dirty="0">
                <a:solidFill>
                  <a:schemeClr val="tx1"/>
                </a:solidFill>
              </a:rPr>
              <a:t>6:35】</a:t>
            </a:r>
            <a:r>
              <a:rPr lang="zh-CN" altLang="en-US" b="1" dirty="0">
                <a:solidFill>
                  <a:schemeClr val="tx1"/>
                </a:solidFill>
              </a:rPr>
              <a:t>你们倒要爱仇敌，也要善待他们，并要借给人不指望偿还，你们的赏赐就必大了，你们也必作至高者的儿子，因为他恩待那忘恩的和作恶的。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3:8】</a:t>
            </a:r>
            <a:r>
              <a:rPr lang="zh-CN" altLang="en-US" b="1" dirty="0">
                <a:solidFill>
                  <a:schemeClr val="tx1"/>
                </a:solidFill>
              </a:rPr>
              <a:t>栽种的和浇灌的，都是一样。但将来各人要照自己的工夫得自己的赏赐。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林前</a:t>
            </a:r>
            <a:r>
              <a:rPr lang="en-US" altLang="zh-CN" b="1" dirty="0">
                <a:solidFill>
                  <a:schemeClr val="tx1"/>
                </a:solidFill>
              </a:rPr>
              <a:t>3:14】</a:t>
            </a:r>
            <a:r>
              <a:rPr lang="zh-CN" altLang="en-US" b="1" dirty="0">
                <a:solidFill>
                  <a:schemeClr val="tx1"/>
                </a:solidFill>
              </a:rPr>
              <a:t>人在那根基上所建造的工程若存得住，他就要得赏赐；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弗</a:t>
            </a:r>
            <a:r>
              <a:rPr lang="en-US" altLang="zh-CN" b="1" dirty="0">
                <a:solidFill>
                  <a:schemeClr val="tx1"/>
                </a:solidFill>
              </a:rPr>
              <a:t>6:8】</a:t>
            </a:r>
            <a:r>
              <a:rPr lang="zh-CN" altLang="en-US" b="1" dirty="0">
                <a:solidFill>
                  <a:schemeClr val="tx1"/>
                </a:solidFill>
              </a:rPr>
              <a:t>因为晓得各人所行的善事，不论是为奴的、是自主的，都必按所行的，得主的赏赐。</a:t>
            </a:r>
          </a:p>
          <a:p>
            <a:pPr algn="l"/>
            <a:endParaRPr lang="en-US" altLang="zh-CN" b="1" dirty="0" smtClean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686800" cy="685800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七、永生、复活、天国、天上的基业和赏</a:t>
            </a:r>
            <a:r>
              <a:rPr lang="zh-CN" altLang="en-US" b="1" dirty="0" smtClean="0">
                <a:solidFill>
                  <a:schemeClr val="tx1"/>
                </a:solidFill>
              </a:rPr>
              <a:t>赐</a:t>
            </a:r>
            <a:endParaRPr lang="zh-CN" altLang="en-US" b="1" dirty="0">
              <a:solidFill>
                <a:schemeClr val="tx1"/>
              </a:solidFill>
            </a:endParaRPr>
          </a:p>
          <a:p>
            <a:pPr algn="l"/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提后</a:t>
            </a:r>
            <a:r>
              <a:rPr lang="en-US" altLang="zh-CN" dirty="0" smtClean="0">
                <a:solidFill>
                  <a:schemeClr val="tx1"/>
                </a:solidFill>
              </a:rPr>
              <a:t>4:6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我现在被浇奠，我离世的时候到了。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提后</a:t>
            </a:r>
            <a:r>
              <a:rPr lang="en-US" altLang="zh-CN" dirty="0" smtClean="0">
                <a:solidFill>
                  <a:schemeClr val="tx1"/>
                </a:solidFill>
              </a:rPr>
              <a:t>4:7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那美好的仗我已经打过了，当跑的路我已经跑尽了，所信的道我已经守住了。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提后</a:t>
            </a:r>
            <a:r>
              <a:rPr lang="en-US" altLang="zh-CN" dirty="0" smtClean="0">
                <a:solidFill>
                  <a:schemeClr val="tx1"/>
                </a:solidFill>
              </a:rPr>
              <a:t>4:8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从此以后，有公义的冠冕为我存留，就是按着公义审判的主到了那日要赐给我的，不但赐给我，也赐给凡爱慕他显现的人。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dirty="0" smtClean="0">
                <a:solidFill>
                  <a:schemeClr val="tx1"/>
                </a:solidFill>
              </a:rPr>
              <a:t/>
            </a:r>
            <a:br>
              <a:rPr lang="zh-CN" altLang="en-US" dirty="0" smtClean="0">
                <a:solidFill>
                  <a:schemeClr val="tx1"/>
                </a:solidFill>
              </a:rPr>
            </a:b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b="1" dirty="0" smtClean="0">
                <a:solidFill>
                  <a:schemeClr val="tx1"/>
                </a:solidFill>
              </a:rPr>
              <a:t>你期待什么样的赏赐？你觉得最大的赏赐是什么？</a:t>
            </a:r>
            <a:endParaRPr lang="zh-CN" altLang="en-US" dirty="0" smtClean="0">
              <a:solidFill>
                <a:schemeClr val="tx1"/>
              </a:solidFill>
            </a:endParaRPr>
          </a:p>
          <a:p>
            <a:pPr algn="l"/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573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MeiMeiW</dc:creator>
  <cp:lastModifiedBy>MeiMeiW</cp:lastModifiedBy>
  <cp:revision>2</cp:revision>
  <dcterms:created xsi:type="dcterms:W3CDTF">2025-07-31T18:39:08Z</dcterms:created>
  <dcterms:modified xsi:type="dcterms:W3CDTF">2025-08-01T00:43:06Z</dcterms:modified>
</cp:coreProperties>
</file>