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DEEA-332A-49EA-B269-6723BAD7FE6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EB2D-04B7-4F45-BD88-DD9604FB63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DEEA-332A-49EA-B269-6723BAD7FE6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EB2D-04B7-4F45-BD88-DD9604FB63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DEEA-332A-49EA-B269-6723BAD7FE6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EB2D-04B7-4F45-BD88-DD9604FB63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DEEA-332A-49EA-B269-6723BAD7FE6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EB2D-04B7-4F45-BD88-DD9604FB63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DEEA-332A-49EA-B269-6723BAD7FE6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EB2D-04B7-4F45-BD88-DD9604FB63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DEEA-332A-49EA-B269-6723BAD7FE6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EB2D-04B7-4F45-BD88-DD9604FB63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DEEA-332A-49EA-B269-6723BAD7FE6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EB2D-04B7-4F45-BD88-DD9604FB63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DEEA-332A-49EA-B269-6723BAD7FE6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EB2D-04B7-4F45-BD88-DD9604FB63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DEEA-332A-49EA-B269-6723BAD7FE6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EB2D-04B7-4F45-BD88-DD9604FB63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DEEA-332A-49EA-B269-6723BAD7FE6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EB2D-04B7-4F45-BD88-DD9604FB63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DEEA-332A-49EA-B269-6723BAD7FE6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EB2D-04B7-4F45-BD88-DD9604FB63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5DEEA-332A-49EA-B269-6723BAD7FE6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AEB2D-04B7-4F45-BD88-DD9604FB63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-45718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>六、如何介绍信主的实质，信主之后应该如何跟从主做门徒？</a:t>
            </a:r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/>
            </a:r>
            <a:br>
              <a:rPr lang="zh-CN" altLang="en-US" b="1" dirty="0">
                <a:solidFill>
                  <a:schemeClr val="tx1"/>
                </a:solidFill>
              </a:rPr>
            </a:br>
            <a:endParaRPr lang="zh-CN" altLang="en-US" b="1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1</a:t>
            </a:r>
            <a:r>
              <a:rPr lang="zh-CN" altLang="en-US" b="1" dirty="0">
                <a:solidFill>
                  <a:schemeClr val="tx1"/>
                </a:solidFill>
              </a:rPr>
              <a:t>、什么是信主？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-45718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altLang="zh-CN" b="1" dirty="0" smtClean="0">
                <a:solidFill>
                  <a:schemeClr val="tx1"/>
                </a:solidFill>
              </a:rPr>
              <a:t>1</a:t>
            </a:r>
            <a:r>
              <a:rPr lang="zh-CN" altLang="en-US" b="1" dirty="0">
                <a:solidFill>
                  <a:schemeClr val="tx1"/>
                </a:solidFill>
              </a:rPr>
              <a:t>、什么是信主</a:t>
            </a:r>
            <a:r>
              <a:rPr lang="zh-CN" altLang="en-US" dirty="0"/>
              <a:t>？</a:t>
            </a:r>
          </a:p>
          <a:p>
            <a:pPr algn="l"/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dirty="0" smtClean="0">
                <a:solidFill>
                  <a:schemeClr val="tx1"/>
                </a:solidFill>
              </a:rPr>
              <a:t>a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r>
              <a:rPr lang="zh-CN" altLang="en-US" dirty="0">
                <a:solidFill>
                  <a:schemeClr val="tx1"/>
                </a:solidFill>
              </a:rPr>
              <a:t>耶稣说：</a:t>
            </a:r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路</a:t>
            </a:r>
            <a:r>
              <a:rPr lang="en-US" altLang="zh-CN" dirty="0">
                <a:solidFill>
                  <a:schemeClr val="tx1"/>
                </a:solidFill>
              </a:rPr>
              <a:t>9:23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耶稣又对众人说：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若有人要跟从我，就当舍己，天天背起他的十字架来跟从我。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zh-CN" altLang="en-US" dirty="0">
                <a:solidFill>
                  <a:schemeClr val="tx1"/>
                </a:solidFill>
              </a:rPr>
              <a:t/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en-US" altLang="zh-CN" b="1" dirty="0" smtClean="0">
                <a:solidFill>
                  <a:schemeClr val="tx1"/>
                </a:solidFill>
              </a:rPr>
              <a:t>b</a:t>
            </a:r>
            <a:r>
              <a:rPr lang="en-US" altLang="zh-CN" b="1" dirty="0">
                <a:solidFill>
                  <a:schemeClr val="tx1"/>
                </a:solidFill>
              </a:rPr>
              <a:t>) 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6:1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这样，怎么说呢？我们可以仍在罪中，叫恩典显多吗？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6:2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断乎不可！我们在罪上死了的人岂可仍在罪中活着呢？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6:3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岂不知我们这受洗归入基督耶稣的人，是受洗归入他的死吗？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6:4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所以我们藉着洗礼归入死，和他一同埋葬，原是叫我们一举一动有新生的样式，像基督藉着父的荣耀从死里复活一样。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6:6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因为知道我们的旧人和他同钉十字架，使罪身灭绝，叫我们不再作罪的奴仆。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6:7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因为已死的人是脱离了罪，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-45718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altLang="zh-CN" b="1" dirty="0" smtClean="0">
                <a:solidFill>
                  <a:schemeClr val="tx1"/>
                </a:solidFill>
              </a:rPr>
              <a:t>1</a:t>
            </a:r>
            <a:r>
              <a:rPr lang="zh-CN" altLang="en-US" b="1" dirty="0">
                <a:solidFill>
                  <a:schemeClr val="tx1"/>
                </a:solidFill>
              </a:rPr>
              <a:t>、什么是信主？</a:t>
            </a:r>
          </a:p>
          <a:p>
            <a:pPr algn="l"/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6:8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我们若是与基督同死，就信必与他同活。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6:11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这样，你们向罪也当看自己是死的；向　神在基督耶稣里，却当看自己是活的。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6:12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所以，不要容罪在你们必死的身上作王，使你们顺从身子的私欲。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6:13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也不要将你们的肢体献给罪作不义的器具；倒要像从死里复活的人，将自己献给　神，并将肢体作义的器具献给　神。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6:14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罪必不能作你们的主，因你们不在律法之下，乃在恩典之下。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6:17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感谢　神！因为你们从前虽然作罪的奴仆，现今却从心里顺服了所传给你们道理的模范。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6:18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你们既从罪里得了释放，就作了义的奴仆。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6:19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我因你们肉体的软弱，就照人的常话对你们说：你们从前怎样将肢体献给不洁、不法作奴仆，以至于不法；现今也要照样将肢体献给义作奴仆，以至于成圣。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6:22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但现今你们既从罪里得了释放，作了　神的奴仆，就有成圣的果子，那结局就是永生。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6:23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因为罪的工价乃是死；惟有　神的恩赐，在我们的主基督耶稣里，乃是永生。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-45718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altLang="zh-CN" b="1" dirty="0" smtClean="0"/>
          </a:p>
          <a:p>
            <a:endParaRPr lang="en-US" altLang="zh-CN" b="1" dirty="0"/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2 </a:t>
            </a:r>
            <a:r>
              <a:rPr lang="zh-CN" altLang="en-US" b="1" dirty="0" smtClean="0">
                <a:solidFill>
                  <a:schemeClr val="tx1"/>
                </a:solidFill>
              </a:rPr>
              <a:t>为</a:t>
            </a:r>
            <a:r>
              <a:rPr lang="zh-CN" altLang="en-US" b="1" dirty="0">
                <a:solidFill>
                  <a:schemeClr val="tx1"/>
                </a:solidFill>
              </a:rPr>
              <a:t>什么基督徒信主以后还会犯罪，还会被罪所胜呢？</a:t>
            </a:r>
            <a:endParaRPr lang="zh-CN" altLang="en-US" dirty="0">
              <a:solidFill>
                <a:schemeClr val="tx1"/>
              </a:solidFill>
            </a:endParaRPr>
          </a:p>
          <a:p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-45718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2 </a:t>
            </a:r>
            <a:r>
              <a:rPr lang="zh-CN" altLang="en-US" b="1" dirty="0" smtClean="0">
                <a:solidFill>
                  <a:schemeClr val="tx1"/>
                </a:solidFill>
              </a:rPr>
              <a:t>为</a:t>
            </a:r>
            <a:r>
              <a:rPr lang="zh-CN" altLang="en-US" b="1" dirty="0">
                <a:solidFill>
                  <a:schemeClr val="tx1"/>
                </a:solidFill>
              </a:rPr>
              <a:t>什么基督徒信主以后还会犯罪，还会被罪所胜呢</a:t>
            </a:r>
            <a:r>
              <a:rPr lang="zh-CN" altLang="en-US" b="1" dirty="0" smtClean="0">
                <a:solidFill>
                  <a:schemeClr val="tx1"/>
                </a:solidFill>
              </a:rPr>
              <a:t>？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endParaRPr lang="en-US" altLang="zh-CN" b="1" dirty="0" smtClean="0">
              <a:solidFill>
                <a:schemeClr val="tx1"/>
              </a:solidFill>
            </a:endParaRPr>
          </a:p>
          <a:p>
            <a:r>
              <a:rPr lang="zh-CN" altLang="en-US" b="1" dirty="0" smtClean="0">
                <a:solidFill>
                  <a:schemeClr val="tx1"/>
                </a:solidFill>
              </a:rPr>
              <a:t>两</a:t>
            </a:r>
            <a:r>
              <a:rPr lang="zh-CN" altLang="en-US" b="1" dirty="0">
                <a:solidFill>
                  <a:schemeClr val="tx1"/>
                </a:solidFill>
              </a:rPr>
              <a:t>律之争，圣灵得胜</a:t>
            </a:r>
          </a:p>
          <a:p>
            <a:pPr algn="l"/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7:18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我也知道在我里头，就是我肉体之中，没有良善。因为立志为善由得我，只是行出来由不得我。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7:19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故此，我所愿意的善，我反不作；我所不愿意的恶，我倒去作。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7:22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因为按着我里面的意思（原文作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人</a:t>
            </a:r>
            <a:r>
              <a:rPr lang="zh-CN" altLang="en-US" dirty="0">
                <a:solidFill>
                  <a:schemeClr val="tx1"/>
                </a:solidFill>
              </a:rPr>
              <a:t>”</a:t>
            </a:r>
            <a:r>
              <a:rPr lang="zh-CN" altLang="en-US" b="1" dirty="0">
                <a:solidFill>
                  <a:schemeClr val="tx1"/>
                </a:solidFill>
              </a:rPr>
              <a:t>），我是喜欢　神的律；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7:23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但我觉得肢体中另有个律和我心中的律交战，把我掳去叫我附从那肢体中犯罪的律。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7:24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我真是苦啊！谁能救我脱离这取死的身体呢？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7:25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感谢　神！靠着我们的主耶稣基督就能脱离了。这样看来，我以内心顺服　神的律，我肉体却顺服罪的律了。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8:4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使律法的义成就在我们这不随从肉体，只随从圣灵的人身上。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8:5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因为随从肉体的人体贴肉体的事；随从圣灵的人体贴圣灵的事。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8:6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体贴肉体的就是死，体贴圣灵的乃是生命平安。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8:9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如果　神的灵住在你们心里，你们就不属肉体，乃属圣灵了。人若没有基督的灵，就不是属基督的。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8:10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基督若在你们心里，身体就因罪而死，心灵却因义而活。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8:11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然而叫耶稣从死里复活者的灵，若住在你们心里，那叫基督耶稣从死里复活的，也必藉着住在你们心里的圣灵，使你们必死的身体又活过来。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dirty="0">
                <a:solidFill>
                  <a:schemeClr val="tx1"/>
                </a:solidFill>
              </a:rPr>
              <a:t>8:14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因为凡被　神的灵引导的，都是　神的儿子</a:t>
            </a:r>
            <a:r>
              <a:rPr lang="zh-CN" altLang="en-US" b="1" dirty="0" smtClean="0">
                <a:solidFill>
                  <a:schemeClr val="tx1"/>
                </a:solidFill>
              </a:rPr>
              <a:t>。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-45718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endParaRPr lang="en-US" altLang="zh-CN" b="1" dirty="0" smtClean="0"/>
          </a:p>
          <a:p>
            <a:r>
              <a:rPr lang="zh-CN" altLang="en-US" b="1" dirty="0" smtClean="0">
                <a:solidFill>
                  <a:schemeClr val="tx1"/>
                </a:solidFill>
              </a:rPr>
              <a:t>渴</a:t>
            </a:r>
            <a:r>
              <a:rPr lang="zh-CN" altLang="en-US" b="1" dirty="0">
                <a:solidFill>
                  <a:schemeClr val="tx1"/>
                </a:solidFill>
              </a:rPr>
              <a:t>慕灵奶，结出圣灵的果子</a:t>
            </a:r>
            <a:endParaRPr lang="zh-CN" altLang="en-US" dirty="0">
              <a:solidFill>
                <a:schemeClr val="tx1"/>
              </a:solidFill>
            </a:endParaRPr>
          </a:p>
          <a:p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彼前</a:t>
            </a:r>
            <a:r>
              <a:rPr lang="en-US" altLang="zh-CN" dirty="0">
                <a:solidFill>
                  <a:schemeClr val="tx1"/>
                </a:solidFill>
              </a:rPr>
              <a:t>2:1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所以，你们既除去一切的恶毒（或作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阴毒</a:t>
            </a:r>
            <a:r>
              <a:rPr lang="zh-CN" altLang="en-US" dirty="0">
                <a:solidFill>
                  <a:schemeClr val="tx1"/>
                </a:solidFill>
              </a:rPr>
              <a:t>”</a:t>
            </a:r>
            <a:r>
              <a:rPr lang="zh-CN" altLang="en-US" b="1" dirty="0">
                <a:solidFill>
                  <a:schemeClr val="tx1"/>
                </a:solidFill>
              </a:rPr>
              <a:t>）、诡诈并假善、嫉妒和一切毁谤的话，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彼前</a:t>
            </a:r>
            <a:r>
              <a:rPr lang="en-US" altLang="zh-CN" dirty="0">
                <a:solidFill>
                  <a:schemeClr val="tx1"/>
                </a:solidFill>
              </a:rPr>
              <a:t>2:2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就要爱慕那纯净的灵奶，像才生的婴孩爱慕奶一样，叫你们因此渐长，以致得救。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彼前</a:t>
            </a:r>
            <a:r>
              <a:rPr lang="en-US" altLang="zh-CN" dirty="0">
                <a:solidFill>
                  <a:schemeClr val="tx1"/>
                </a:solidFill>
              </a:rPr>
              <a:t>2:3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你们若尝过主恩的滋味，就必如此。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zh-CN" altLang="en-US" dirty="0">
                <a:solidFill>
                  <a:schemeClr val="tx1"/>
                </a:solidFill>
              </a:rPr>
              <a:t/>
            </a:r>
            <a:br>
              <a:rPr lang="zh-CN" altLang="en-US" dirty="0">
                <a:solidFill>
                  <a:schemeClr val="tx1"/>
                </a:solidFill>
              </a:rPr>
            </a:b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加</a:t>
            </a:r>
            <a:r>
              <a:rPr lang="en-US" altLang="zh-CN" dirty="0">
                <a:solidFill>
                  <a:schemeClr val="tx1"/>
                </a:solidFill>
              </a:rPr>
              <a:t>5:16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我说：你们当顺着圣灵而行，就不放纵肉体的情欲了。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加</a:t>
            </a:r>
            <a:r>
              <a:rPr lang="en-US" altLang="zh-CN" dirty="0">
                <a:solidFill>
                  <a:schemeClr val="tx1"/>
                </a:solidFill>
              </a:rPr>
              <a:t>5:17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因为情欲和圣灵相争，圣灵和情欲相争，这两个是彼此相敌，使你们不能作所愿意作的。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加</a:t>
            </a:r>
            <a:r>
              <a:rPr lang="en-US" altLang="zh-CN" dirty="0">
                <a:solidFill>
                  <a:schemeClr val="tx1"/>
                </a:solidFill>
              </a:rPr>
              <a:t>5:22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圣灵所结的果子，就是仁爱、喜乐、和平、忍耐、恩慈、良善、信实、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加</a:t>
            </a:r>
            <a:r>
              <a:rPr lang="en-US" altLang="zh-CN" dirty="0">
                <a:solidFill>
                  <a:schemeClr val="tx1"/>
                </a:solidFill>
              </a:rPr>
              <a:t>5:23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温柔、节制。这样的事，没有律法禁止。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加</a:t>
            </a:r>
            <a:r>
              <a:rPr lang="en-US" altLang="zh-CN" dirty="0">
                <a:solidFill>
                  <a:schemeClr val="tx1"/>
                </a:solidFill>
              </a:rPr>
              <a:t>5:24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凡属基督耶稣的人，是已经把肉体连肉体的邪情私欲同钉在十字架上了。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加</a:t>
            </a:r>
            <a:r>
              <a:rPr lang="en-US" altLang="zh-CN" dirty="0">
                <a:solidFill>
                  <a:schemeClr val="tx1"/>
                </a:solidFill>
              </a:rPr>
              <a:t>5:25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我们若是靠圣灵得生，就当靠圣灵行事</a:t>
            </a:r>
            <a:r>
              <a:rPr lang="zh-CN" altLang="en-US" b="1" dirty="0" smtClean="0">
                <a:solidFill>
                  <a:schemeClr val="tx1"/>
                </a:solidFill>
              </a:rPr>
              <a:t>。</a:t>
            </a:r>
            <a:r>
              <a:rPr lang="zh-CN" altLang="en-US" dirty="0" smtClean="0">
                <a:solidFill>
                  <a:schemeClr val="tx1"/>
                </a:solidFill>
              </a:rPr>
              <a:t/>
            </a:r>
            <a:br>
              <a:rPr lang="zh-CN" altLang="en-US" dirty="0" smtClean="0">
                <a:solidFill>
                  <a:schemeClr val="tx1"/>
                </a:solidFill>
              </a:rPr>
            </a:b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-45718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endParaRPr lang="en-US" altLang="zh-CN" b="1" dirty="0" smtClean="0"/>
          </a:p>
          <a:p>
            <a:r>
              <a:rPr lang="zh-CN" altLang="en-US" b="1" dirty="0" smtClean="0">
                <a:solidFill>
                  <a:schemeClr val="tx1"/>
                </a:solidFill>
              </a:rPr>
              <a:t>圣</a:t>
            </a:r>
            <a:r>
              <a:rPr lang="zh-CN" altLang="en-US" b="1" dirty="0">
                <a:solidFill>
                  <a:schemeClr val="tx1"/>
                </a:solidFill>
              </a:rPr>
              <a:t>徒彼此相交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弗</a:t>
            </a:r>
            <a:r>
              <a:rPr lang="en-US" altLang="zh-CN" dirty="0">
                <a:solidFill>
                  <a:schemeClr val="tx1"/>
                </a:solidFill>
              </a:rPr>
              <a:t>5:19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当用诗章、颂词、灵歌彼此对说，口唱心和地赞美主。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弗</a:t>
            </a:r>
            <a:r>
              <a:rPr lang="en-US" altLang="zh-CN" dirty="0">
                <a:solidFill>
                  <a:schemeClr val="tx1"/>
                </a:solidFill>
              </a:rPr>
              <a:t>5:20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凡事要奉我们主耶稣基督的名常常感谢父　神。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弗</a:t>
            </a:r>
            <a:r>
              <a:rPr lang="en-US" altLang="zh-CN" dirty="0">
                <a:solidFill>
                  <a:schemeClr val="tx1"/>
                </a:solidFill>
              </a:rPr>
              <a:t>5:21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又当存敬畏基督的心，彼此顺服。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zh-CN" altLang="en-US" dirty="0">
                <a:solidFill>
                  <a:schemeClr val="tx1"/>
                </a:solidFill>
              </a:rPr>
              <a:t/>
            </a:r>
            <a:br>
              <a:rPr lang="zh-CN" altLang="en-US" dirty="0">
                <a:solidFill>
                  <a:schemeClr val="tx1"/>
                </a:solidFill>
              </a:rPr>
            </a:b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>后耶稣时代跟从主做门徒的方式</a:t>
            </a:r>
            <a:r>
              <a:rPr lang="en-US" altLang="zh-CN" b="1" dirty="0">
                <a:solidFill>
                  <a:schemeClr val="tx1"/>
                </a:solidFill>
              </a:rPr>
              <a:t>——</a:t>
            </a:r>
            <a:r>
              <a:rPr lang="zh-CN" altLang="en-US" b="1" dirty="0">
                <a:solidFill>
                  <a:schemeClr val="tx1"/>
                </a:solidFill>
              </a:rPr>
              <a:t>圣经、圣灵、圣徒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zh-CN" altLang="en-US" dirty="0">
                <a:solidFill>
                  <a:schemeClr val="tx1"/>
                </a:solidFill>
              </a:rPr>
              <a:t/>
            </a:r>
            <a:br>
              <a:rPr lang="zh-CN" altLang="en-US" dirty="0">
                <a:solidFill>
                  <a:schemeClr val="tx1"/>
                </a:solidFill>
              </a:rPr>
            </a:b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>再请用自己的话来描述什么是圣经启示的信主？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zh-CN" altLang="en-US" dirty="0" smtClean="0">
                <a:solidFill>
                  <a:schemeClr val="tx1"/>
                </a:solidFill>
              </a:rPr>
              <a:t/>
            </a:r>
            <a:br>
              <a:rPr lang="zh-CN" altLang="en-US" dirty="0" smtClean="0">
                <a:solidFill>
                  <a:schemeClr val="tx1"/>
                </a:solidFill>
              </a:rPr>
            </a:b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-45718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endParaRPr lang="en-US" altLang="zh-CN" b="1" dirty="0" smtClean="0"/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>人无法靠自己行律法得救称义；神就用他的方法在基督耶稣里拯救我们，使我们因信罪得赦免，与神和好，得主的生命，并在他的里面不断成长，渐渐活出律法的精义以致成圣。</a:t>
            </a:r>
            <a:endParaRPr lang="zh-CN" altLang="en-US" dirty="0">
              <a:solidFill>
                <a:schemeClr val="tx1"/>
              </a:solidFill>
            </a:endParaRPr>
          </a:p>
          <a:p>
            <a:r>
              <a:rPr lang="zh-CN" altLang="en-US" b="1" dirty="0">
                <a:solidFill>
                  <a:schemeClr val="tx1"/>
                </a:solidFill>
              </a:rPr>
              <a:t>避免两个极端：</a:t>
            </a:r>
            <a:endParaRPr lang="zh-CN" altLang="en-US" dirty="0">
              <a:solidFill>
                <a:schemeClr val="tx1"/>
              </a:solidFill>
            </a:endParaRPr>
          </a:p>
          <a:p>
            <a:r>
              <a:rPr lang="en-US" altLang="zh-CN" b="1" dirty="0">
                <a:solidFill>
                  <a:schemeClr val="tx1"/>
                </a:solidFill>
              </a:rPr>
              <a:t>1</a:t>
            </a:r>
            <a:r>
              <a:rPr lang="zh-CN" altLang="en-US" b="1" dirty="0">
                <a:solidFill>
                  <a:schemeClr val="tx1"/>
                </a:solidFill>
              </a:rPr>
              <a:t>、不看重重生，不体贴圣灵，不追求生命成长，只把律法加在基督徒的头上，回到旧约的律法主义。</a:t>
            </a:r>
            <a:endParaRPr lang="zh-CN" altLang="en-US" dirty="0">
              <a:solidFill>
                <a:schemeClr val="tx1"/>
              </a:solidFill>
            </a:endParaRPr>
          </a:p>
          <a:p>
            <a:r>
              <a:rPr lang="en-US" altLang="zh-CN" b="1" dirty="0">
                <a:solidFill>
                  <a:schemeClr val="tx1"/>
                </a:solidFill>
              </a:rPr>
              <a:t>2</a:t>
            </a:r>
            <a:r>
              <a:rPr lang="zh-CN" altLang="en-US" b="1" dirty="0">
                <a:solidFill>
                  <a:schemeClr val="tx1"/>
                </a:solidFill>
              </a:rPr>
              <a:t>、只讲因信称义，只讲赦罪得福，不追求生命成长结出圣灵的果子。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>因信称义</a:t>
            </a:r>
            <a:r>
              <a:rPr lang="en-US" altLang="zh-CN" b="1" dirty="0">
                <a:solidFill>
                  <a:schemeClr val="tx1"/>
                </a:solidFill>
              </a:rPr>
              <a:t>—&gt;</a:t>
            </a:r>
            <a:r>
              <a:rPr lang="zh-CN" altLang="en-US" b="1" dirty="0">
                <a:solidFill>
                  <a:schemeClr val="tx1"/>
                </a:solidFill>
              </a:rPr>
              <a:t>因信把自己献给义做义的奴仆</a:t>
            </a:r>
            <a:r>
              <a:rPr lang="en-US" altLang="zh-CN" b="1" dirty="0">
                <a:solidFill>
                  <a:schemeClr val="tx1"/>
                </a:solidFill>
              </a:rPr>
              <a:t>——&gt;</a:t>
            </a:r>
            <a:r>
              <a:rPr lang="zh-CN" altLang="en-US" b="1" dirty="0">
                <a:solidFill>
                  <a:schemeClr val="tx1"/>
                </a:solidFill>
              </a:rPr>
              <a:t>因信顺服圣灵学义行义</a:t>
            </a:r>
            <a:r>
              <a:rPr lang="en-US" altLang="zh-CN" b="1" dirty="0">
                <a:solidFill>
                  <a:schemeClr val="tx1"/>
                </a:solidFill>
              </a:rPr>
              <a:t>——&gt;</a:t>
            </a:r>
            <a:r>
              <a:rPr lang="zh-CN" altLang="en-US" b="1" dirty="0">
                <a:solidFill>
                  <a:schemeClr val="tx1"/>
                </a:solidFill>
              </a:rPr>
              <a:t>因信成圣，有基督长成的身量，荣耀神，得赏赐基业</a:t>
            </a:r>
            <a:r>
              <a:rPr lang="zh-CN" altLang="en-US" b="1" dirty="0" smtClean="0">
                <a:solidFill>
                  <a:schemeClr val="tx1"/>
                </a:solidFill>
              </a:rPr>
              <a:t>。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algn="l"/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333</Words>
  <Application>Microsoft Office PowerPoint</Application>
  <PresentationFormat>On-screen Show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MeiMeiW</dc:creator>
  <cp:lastModifiedBy>MeiMeiW</cp:lastModifiedBy>
  <cp:revision>2</cp:revision>
  <dcterms:created xsi:type="dcterms:W3CDTF">2025-07-24T17:44:03Z</dcterms:created>
  <dcterms:modified xsi:type="dcterms:W3CDTF">2025-07-25T01:07:53Z</dcterms:modified>
</cp:coreProperties>
</file>