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88" r:id="rId5"/>
    <p:sldId id="283" r:id="rId6"/>
    <p:sldId id="279" r:id="rId7"/>
    <p:sldId id="281" r:id="rId8"/>
    <p:sldId id="287" r:id="rId9"/>
    <p:sldId id="259" r:id="rId10"/>
    <p:sldId id="284" r:id="rId11"/>
    <p:sldId id="286" r:id="rId12"/>
    <p:sldId id="267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127"/>
  </p:normalViewPr>
  <p:slideViewPr>
    <p:cSldViewPr snapToGrid="0">
      <p:cViewPr varScale="1">
        <p:scale>
          <a:sx n="63" d="100"/>
          <a:sy n="63" d="100"/>
        </p:scale>
        <p:origin x="67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90FA-B57F-C941-99F3-D6CA9B1E9D87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FA11-2502-E042-8330-33A59D0FD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7FA11-2502-E042-8330-33A59D0FDC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79202-1732-5D4B-3CCC-BF7C6868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441E-FE79-2042-A952-429D123C687A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04E87-0963-62E8-3AAA-5611B0E6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0EB0A-FB78-3461-AF4B-E09B06C8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57753-C38F-6A43-B569-C97C7E379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5064C-7E41-AA72-BBF3-AB7F0E6D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2F2D-AEE6-AD48-B7F7-7D17C39A14EA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1A21D-04A7-894C-356D-6D23B45C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B5161-A795-CB1E-FC20-8DCB422E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67995-D806-0A41-B357-77561A817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CFE8F-8B5D-5F61-7714-C05D1BB4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7BF53-271E-3A4F-B4B4-2D5401B219B3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1DE76-7B6A-EB46-7A82-E181C8CA1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79B19-DDD9-DEA4-87C1-5C6DA1E4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39D3A-4FDC-F040-A18B-5492ACBE6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1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9BE69-7968-6BAA-2783-A75E2886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8F8-89BC-EC4B-91A8-21F88D7CC8E6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7826E-C9D6-6974-53A1-A64D3F7C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404AB-9B2D-2476-5383-8EC76FC0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AFDFF-0027-DB46-8624-51C4F7ABD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6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2984B-4E81-13DB-1783-AA29C7DA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35BC-5BF1-FF49-9433-CEB95E7D8F09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F1767-9766-E88A-DEDE-63D48312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CB7C5-754F-588D-A771-92D31A3C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7612-A105-7848-82DF-3C5E87CEB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2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B4D1DE-943A-8787-6E96-787ED253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668A-AEC3-2447-97D2-4D9ED5C2AFDC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C4821D1-2AE0-0505-D100-B1B27245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9777E-2E28-758C-1A0B-2B1B2356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A959C-792D-734E-8901-AB8974A5B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ACC400-DAF1-C132-52CE-658DF182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BD32F-7662-9442-AE04-95832A17A4F6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4ABF53-88F2-3BDA-24DF-99E70168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466F57-B032-DA61-FDD9-F57EC49CE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87449-D27C-3541-82C9-45AABC91F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2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F0B816-4B6A-A500-437F-1B3585E0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7EA95-6AA0-434C-A207-3938C0D3F98D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45F4CB4-B63A-182B-AE20-5C598309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7851CD-63AD-164B-A81D-29D9973D9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99C2-AD27-8D4E-ADA0-E4425CB4B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5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F18FDF-4187-5E11-0031-7EC0B114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B22F-2E1E-774C-8BF2-EC732F8D20E6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8D1A3BD-30D1-C026-AF02-29FB3ADF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1C9155-E718-3BDE-81D3-AD97895A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83E4-CD4B-834E-ABCE-9B89043DE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3441EC-AE21-5228-B722-BEA5252D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1D7F-0ABC-3140-B31B-E3B5478CC404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5C414A-BCC4-2BE0-2F5F-AD28AF60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484C6C-05E2-143D-2BA7-080C5F0C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81B8-ECBC-7F41-8395-157B4C8B7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9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1D91CF-35D6-247B-1835-93607A12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63187-8B33-8F43-9EBA-12BD1BB0E785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EB7D9C-10D7-3CC7-8E9B-341EEEEF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0A2309-F3F9-DDBD-D9B3-63BC3179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3764-44AD-1A46-9C5E-976BF4DED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959C0FA-14BF-FE2C-D3D0-4B59261B8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DA9877A-C69E-492E-DE3F-FD321151E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8BE9F-7323-8640-B23E-CD7075B97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BD0490-FAC0-3B4E-BDCD-8337873CA205}" type="datetimeFigureOut">
              <a:rPr lang="en-US"/>
              <a:pPr>
                <a:defRPr/>
              </a:pPr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0B2BD-2731-E71A-1431-D880008ED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8C74-D81F-DE81-31CD-CE145F42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E83E1C-B054-6143-8AF0-943A7C2B5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>
            <a:extLst>
              <a:ext uri="{FF2B5EF4-FFF2-40B4-BE49-F238E27FC236}">
                <a16:creationId xmlns:a16="http://schemas.microsoft.com/office/drawing/2014/main" id="{ED541D8C-3E4F-600C-990B-2A13370D3F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850900"/>
            <a:ext cx="9144000" cy="2387600"/>
          </a:xfrm>
        </p:spPr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试炼中蒙祝福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050" name="Subtitle 2">
            <a:extLst>
              <a:ext uri="{FF2B5EF4-FFF2-40B4-BE49-F238E27FC236}">
                <a16:creationId xmlns:a16="http://schemas.microsoft.com/office/drawing/2014/main" id="{33D22BA0-D24E-A790-9372-5CEDF6A11E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81213" y="3619501"/>
            <a:ext cx="7945437" cy="2138362"/>
          </a:xfrm>
        </p:spPr>
        <p:txBody>
          <a:bodyPr/>
          <a:lstStyle/>
          <a:p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（雅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1:1-18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35255-72D2-E14A-E1E3-12EF76F76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>
            <a:extLst>
              <a:ext uri="{FF2B5EF4-FFF2-40B4-BE49-F238E27FC236}">
                <a16:creationId xmlns:a16="http://schemas.microsoft.com/office/drawing/2014/main" id="{96FBD59C-0477-C3DC-827E-3D3BBA2DE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03242-4E1F-F0EE-D5A2-3BA3E6D47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25625"/>
            <a:ext cx="11372849" cy="46672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（雅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1:13-18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1:13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 被 试 探 ， 不 可 说 ， 我 是 被 神 试 探 。 因 为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 不 能 被 恶 试 </a:t>
            </a:r>
            <a:endParaRPr lang="en-US" altLang="ja-JP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探 ， 他 也 不 试 探 人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1:14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 各 人 被 试 探 ， 乃 是 被 自 己 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私 欲 牵 引 诱 惑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1:15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私 欲 既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怀 了 胎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 出 罪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来 。 罪 既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长 成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 出 死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来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1:16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 亲 爱 的 弟 兄 们 ， 不 要 看 错 了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1:17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各 样 美 善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恩 赐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和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各 样 全 备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赏 赐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都 是 从 上 头 来 的 。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从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众 光 之 父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 里 降 下 来 的 。 在 他 并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没 有 改 变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也 没 有 转 动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影 儿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1:18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 按 自 己 的 旨 意 ， 用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真 道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生 了 我 们 ， 叫 我 们 在 他 所 造 的 万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物 中 ， 好 像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初 熟 的 果 子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6816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CF0FC-2C23-583E-0E92-2EBE8CE7C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>
            <a:extLst>
              <a:ext uri="{FF2B5EF4-FFF2-40B4-BE49-F238E27FC236}">
                <a16:creationId xmlns:a16="http://schemas.microsoft.com/office/drawing/2014/main" id="{AC5D2BD4-42DA-23EA-72CE-FEAEE202D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36E40-7D3C-C3F1-B5F9-D40F94982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25625"/>
            <a:ext cx="11372849" cy="4667250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林前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10:13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所 遇 见 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 探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无 非 是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 所 能 受 的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 神 是 信 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实 的 ， 必 不 叫 你 们 受 试 探 过 于 所 能 受 的 。 在 受 试 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探 的 时 候 ， 总 要 给 你 们 开 一 条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 路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叫 你 们 能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忍 </a:t>
            </a:r>
            <a:r>
              <a:rPr lang="en-US" altLang="ja-JP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受 得 住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彼前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1:23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蒙 了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重 生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不 是 由 于 能 坏 的 种 子 ， 乃 是 由 于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 能 坏 的 种 子 ， 是 借 着 神 活 泼 常 存 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道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465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2A4C6-9733-7D26-5974-3FAB361CC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>
            <a:extLst>
              <a:ext uri="{FF2B5EF4-FFF2-40B4-BE49-F238E27FC236}">
                <a16:creationId xmlns:a16="http://schemas.microsoft.com/office/drawing/2014/main" id="{710D66DD-6635-07F8-C84E-94AD7567B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5AB01FF9-9324-7B3A-D281-EB9DBEE902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讨论题</a:t>
            </a:r>
            <a:endParaRPr lang="en-US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基督徒为什么会经历试炼？如何在试炼中蒙神祝福？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雅各说富足的降卑也该喜乐，你是如何理解的？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试炼与试探有何不同？主祷文中说“不叫我们遇见试探”应该如何理解？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endParaRPr lang="zh-CN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731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23E87432-25E7-0158-2C7D-2840D5F47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5DC92-6CEA-9D87-C0E3-1AF2D95C9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4838" cy="4816475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（雅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1:1-12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 神 和 主 耶 稣 基 督 仆 人 的 雅 各 ， 请 散 住 十 二 个 支 派 之 人 的 安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1:2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 的 弟 兄 们 ， 你 们 落 在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百 般 试 炼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 ， 都 要 以 为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 喜 乐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1:3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 为 知 道 你 们 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 心 经 过 试 验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 忍 耐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1:4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忍 耐 也 当 成 功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使 你 们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 全 完 备 ， 毫 无 缺 欠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1:5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中 间 若 有 缺 少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智 慧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的 ， 应 当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求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那 厚 赐 与 众 人 ， 也 不 斥 责 人 的 神 ，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 就 必 赐 给 他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1:6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 要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凭 着 信 心 求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一 点 不 疑 惑 。 因 为 那 疑 惑 的 人 ， 就 像 海 中 的 波 浪 ，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被 风 吹 动 翻 腾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1:7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这 样 的 人 ， 不 要 想 从 主 那 里 得 什 么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1:8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 怀 二 意 的 人 ， 在 他 一 切 所 行 的 路 上 ， 都 没 有 定 见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1:9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卑 微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弟 兄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升 高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就 该 喜 乐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1:10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富 足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的 降 卑 ， 也 该 如 此 。 因 为 他 必 要 过 去 ， 如 同 草 上 的 花 一 样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1:11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太 阳 出 来 ， 热 风 刮 起 ， 草 就 枯 干 ， 花 也 凋 谢 ， 美 容 就 消 没 了 。 那 富 足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人 ， 在 他 所 行 的 事 上 ， 也 要 这 样 衰 残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1:12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忍 受 试 探 的 人 是 有 福 的 。 因 为 他 经 过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 验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以 后 ， 必 得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 命 的 冠 冕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这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 主 应 许 给 那 些 爱 他 之 人 的 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>
            <a:extLst>
              <a:ext uri="{FF2B5EF4-FFF2-40B4-BE49-F238E27FC236}">
                <a16:creationId xmlns:a16="http://schemas.microsoft.com/office/drawing/2014/main" id="{ACA829A4-5D93-5682-EF28-460FE557F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30D0-A2D5-D018-6B06-86A4E4804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8" y="1690688"/>
            <a:ext cx="10515600" cy="435133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、试炼的原因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什么是试炼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为什么有试炼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、试炼中蒙福（雅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1:2-12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百般的喜乐（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信心生忍耐（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1:3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顺服得完备（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1:4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祷告求智慧（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1:5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一心地信靠（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1:6-8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谦卑得荣耀（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1:9-11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人生的冠冕（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dirty="0"/>
          </a:p>
          <a:p>
            <a:pPr lvl="3"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F03EA9-C43B-032A-2A11-673FC837E5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6" name="Rectangle 512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Title 1">
            <a:extLst>
              <a:ext uri="{FF2B5EF4-FFF2-40B4-BE49-F238E27FC236}">
                <a16:creationId xmlns:a16="http://schemas.microsoft.com/office/drawing/2014/main" id="{76805932-922F-E5AE-CCC3-9D785BB18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sz="5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ja-JP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altLang="zh-CN" sz="5200" b="1" dirty="0"/>
              <a:t>3</a:t>
            </a:r>
            <a:endParaRPr lang="en-US" altLang="en-US" sz="5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A map of the world&#10;&#10;AI-generated content may be incorrect.">
            <a:extLst>
              <a:ext uri="{FF2B5EF4-FFF2-40B4-BE49-F238E27FC236}">
                <a16:creationId xmlns:a16="http://schemas.microsoft.com/office/drawing/2014/main" id="{79D6E75E-B6F6-98F8-A8FC-86C812F01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411" y="1266066"/>
            <a:ext cx="6869150" cy="534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37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B6FEF-0E2B-7159-32B7-7D5DB6F9A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>
            <a:extLst>
              <a:ext uri="{FF2B5EF4-FFF2-40B4-BE49-F238E27FC236}">
                <a16:creationId xmlns:a16="http://schemas.microsoft.com/office/drawing/2014/main" id="{1CA3471C-32FC-ED90-E0D3-F0A0D5DE8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32FD8-03F2-EA6D-7594-BAAA2F026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25625"/>
            <a:ext cx="11372849" cy="4667250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约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16:33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 将 这 些 事 告 诉 你 们 ， 是 要 叫 你 们 在 我 里 面 有 平 安 。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 世 上 你 们 有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苦 难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 但 你 们 可 以 放 心 ， 我 已 经 胜 了 世 界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徒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14:22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坚 固 门 徒 的 心 ， 劝 他 们 恒 守 所 信 的 道 。 又 说 ， 我 们 进 入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 的 国 ， 必 须 经 历 许 多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艰 难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彼前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5:10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 赐 诸 般 恩 典 的 神 ， 曾 在 基 督 里 召 你 们 ， 得 享 他 永 远 的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荣 耀 ， 等 你 们 暂 受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苦 难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之 后 ， 必 要 亲 自 成 全 你 们 ， 坚 固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， 赐 力 量 给 你 们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伯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23:10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然 而 他 知 道 我 所 行 的 路 。 他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 炼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我 之 后 ， 我 必 如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精 金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诗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66:10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 阿 ， 你 曾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 验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我 们 ，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熬 炼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 们 ， 如 熬 炼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银 子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一 样 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箴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17:3	  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鼎 为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炼 银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炉 为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炼 金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 惟 有 耶 和 华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熬 炼 人 心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479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D9838-08E6-2F92-EFEF-9FCB200DA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5CB68F21-DFC9-BCA6-CAF6-1E3A1DBFE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BEF49-A4AD-4F55-2655-7957DC0D7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4838" cy="481647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（约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16:20-22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16:20	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 实 实 在 在 地 告 诉 你 们 ， 你 们 将 要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痛 哭 ， 哀 </a:t>
            </a:r>
            <a:r>
              <a:rPr lang="en-US" altLang="zh-CN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号 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世 人 倒 要 喜 乐 。 你 们 将 要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忧 愁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然 而 你 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们 的 忧 愁 ， 要 变 为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喜 乐 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16:21	  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妇 人 生 产 的 时 候 ， 就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忧 愁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因 为 她 的 时 候 到 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了 。 既 生 了 孩 子 ， 就 不 再 记 念 那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苦 楚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因 为 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欢 喜 世 上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生 了 一 个 人 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16:22	  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现 在 也 是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忧 愁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 但 我 要 再 见 你 们 ， 你 们 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心 就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喜 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了 。 这 </a:t>
            </a:r>
            <a:r>
              <a:rPr lang="zh-CN" altLang="en-US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喜 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也 没 有 人 能 夺 去 。</a:t>
            </a:r>
            <a:endParaRPr lang="ja-JP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067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90CA9-9599-ABAB-7D66-239706E25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2DA5107D-0911-43C9-5995-8DD080BCB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5E3B0-0483-F38B-4831-A9956785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77488" cy="466725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（太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7:7-11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祈 求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给 你 们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寻 找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寻 见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叩 门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， 就 给 你 们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开 门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7:8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 为 凡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祈 求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的 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得 着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寻 找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的 ， 就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寻 见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叩 门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， 就 给 他 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开 门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7:9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中 间 ， 谁 有 儿 子 求 饼 ， 反 给 他 石 头 呢 ？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7:10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求 鱼 ， 反 给 他 蛇 呢 ？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7:11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们 虽 然 不 好 ， 尚 且 知 道 拿 好 东 西 给 儿 女 ， 何 况 你 们 在 天 上 </a:t>
            </a: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 父 ， 岂 不 更 把 好 东 西 给 求 他 的 人 吗 ？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（箴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3:5-7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ja-JP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3:5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 要 专 心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仰 赖 耶 和 华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不 可 倚 靠 自 己 的 聪 明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3:6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 你 一 切 所 行 的 事 上 ， 都 要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认 定 他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他 必 指 引 你 的 路 。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3:7	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 要 自 以 为 有 智 慧 。 要 </a:t>
            </a:r>
            <a:r>
              <a:rPr lang="ja-JP" altLang="en-US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 畏 耶 和 华 </a:t>
            </a:r>
            <a:r>
              <a:rPr lang="ja-JP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 远 离 恶 事 。</a:t>
            </a:r>
          </a:p>
        </p:txBody>
      </p:sp>
    </p:spTree>
    <p:extLst>
      <p:ext uri="{BB962C8B-B14F-4D97-AF65-F5344CB8AC3E}">
        <p14:creationId xmlns:p14="http://schemas.microsoft.com/office/powerpoint/2010/main" val="382059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C0913-B823-D966-14A9-A07F99272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>
            <a:extLst>
              <a:ext uri="{FF2B5EF4-FFF2-40B4-BE49-F238E27FC236}">
                <a16:creationId xmlns:a16="http://schemas.microsoft.com/office/drawing/2014/main" id="{56562485-9C7D-FBF6-28C8-D24F3659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0479-5044-1BC0-4E5E-45C269CDF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8" y="1690688"/>
            <a:ext cx="10515600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、试炼和试探（雅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1:13-18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试探的认识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恶的本质（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1:13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私欲的诱惑（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1:14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罪的滋生（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1:15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死的工价（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1:15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下）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上帝的性情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神的圣洁（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1:13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神的美善（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1:16-17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神的信实（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1:17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下）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神的拯救（</a:t>
            </a:r>
            <a:r>
              <a:rPr lang="en-US" altLang="zh-CN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1:18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zh-CN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2" fontAlgn="auto">
              <a:spcAft>
                <a:spcPts val="0"/>
              </a:spcAft>
              <a:defRPr/>
            </a:pPr>
            <a:endParaRPr lang="en-US" altLang="zh-CN" dirty="0">
              <a:latin typeface="Heiti SC Light" panose="02000000000000000000" pitchFamily="2" charset="-128"/>
              <a:ea typeface="Heiti SC Light" panose="02000000000000000000" pitchFamily="2" charset="-128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dirty="0"/>
          </a:p>
          <a:p>
            <a:pPr lvl="3"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1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>
            <a:extLst>
              <a:ext uri="{FF2B5EF4-FFF2-40B4-BE49-F238E27FC236}">
                <a16:creationId xmlns:a16="http://schemas.microsoft.com/office/drawing/2014/main" id="{258D9D9E-3442-D858-9EA9-D9D1AA3E5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试炼</a:t>
            </a:r>
            <a:r>
              <a:rPr lang="ja-JP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中蒙祝福</a:t>
            </a:r>
            <a:r>
              <a:rPr lang="zh-CN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ja-JP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</a:t>
            </a:r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</a:t>
            </a:r>
            <a:endParaRPr lang="en-US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293C28-A832-3BFD-A26E-958C90E16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85229"/>
              </p:ext>
            </p:extLst>
          </p:nvPr>
        </p:nvGraphicFramePr>
        <p:xfrm>
          <a:off x="1226634" y="1690688"/>
          <a:ext cx="9723864" cy="42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751">
                  <a:extLst>
                    <a:ext uri="{9D8B030D-6E8A-4147-A177-3AD203B41FA5}">
                      <a16:colId xmlns:a16="http://schemas.microsoft.com/office/drawing/2014/main" val="2984720680"/>
                    </a:ext>
                  </a:extLst>
                </a:gridCol>
                <a:gridCol w="4059044">
                  <a:extLst>
                    <a:ext uri="{9D8B030D-6E8A-4147-A177-3AD203B41FA5}">
                      <a16:colId xmlns:a16="http://schemas.microsoft.com/office/drawing/2014/main" val="3865603260"/>
                    </a:ext>
                  </a:extLst>
                </a:gridCol>
                <a:gridCol w="4282069">
                  <a:extLst>
                    <a:ext uri="{9D8B030D-6E8A-4147-A177-3AD203B41FA5}">
                      <a16:colId xmlns:a16="http://schemas.microsoft.com/office/drawing/2014/main" val="505736625"/>
                    </a:ext>
                  </a:extLst>
                </a:gridCol>
              </a:tblGrid>
              <a:tr h="83051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试炼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试探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78042"/>
                  </a:ext>
                </a:extLst>
              </a:tr>
              <a:tr h="8305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来源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神允许的考验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撒旦和</a:t>
                      </a:r>
                      <a:r>
                        <a:rPr lang="en-US" altLang="zh-CN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/</a:t>
                      </a:r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或人内心的私欲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726462"/>
                  </a:ext>
                </a:extLst>
              </a:tr>
              <a:tr h="8305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目的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锻炼信心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，促使属灵成长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引诱人犯罪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，远离神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885524"/>
                  </a:ext>
                </a:extLst>
              </a:tr>
              <a:tr h="8305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结果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生命成熟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，蒙神喜悦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跌倒失败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，生命受亏损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174395"/>
                  </a:ext>
                </a:extLst>
              </a:tr>
              <a:tr h="8305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举例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约伯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，亚伯拉罕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亚当</a:t>
                      </a:r>
                      <a:r>
                        <a:rPr lang="zh-CN" altLang="en-US" sz="2800" dirty="0">
                          <a:latin typeface="Microsoft JhengHei UI" panose="020B0400000000000000" pitchFamily="34" charset="-120"/>
                          <a:ea typeface="Microsoft JhengHei UI" panose="020B0400000000000000" pitchFamily="34" charset="-120"/>
                        </a:rPr>
                        <a:t>，夏娃</a:t>
                      </a:r>
                      <a:endParaRPr lang="en-US" sz="2800" dirty="0">
                        <a:latin typeface="Microsoft JhengHei UI" panose="020B0400000000000000" pitchFamily="34" charset="-120"/>
                        <a:ea typeface="Microsoft JhengHei UI" panose="020B0400000000000000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994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34053</TotalTime>
  <Words>1681</Words>
  <Application>Microsoft Office PowerPoint</Application>
  <PresentationFormat>Widescreen</PresentationFormat>
  <Paragraphs>126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Heiti SC Light</vt:lpstr>
      <vt:lpstr>Microsoft JhengHei</vt:lpstr>
      <vt:lpstr>Microsoft JhengHei UI</vt:lpstr>
      <vt:lpstr>Aptos</vt:lpstr>
      <vt:lpstr>Arial</vt:lpstr>
      <vt:lpstr>Calibri</vt:lpstr>
      <vt:lpstr>Calibri Light</vt:lpstr>
      <vt:lpstr>Office Theme</vt:lpstr>
      <vt:lpstr>试炼中蒙祝福</vt:lpstr>
      <vt:lpstr>试炼中蒙祝福 - 1</vt:lpstr>
      <vt:lpstr>试炼中蒙祝福 - 2</vt:lpstr>
      <vt:lpstr>试炼中蒙祝福 - 3</vt:lpstr>
      <vt:lpstr>试炼中蒙祝福 - 4</vt:lpstr>
      <vt:lpstr>试炼中蒙祝福 - 5</vt:lpstr>
      <vt:lpstr>试炼中蒙祝福 - 6</vt:lpstr>
      <vt:lpstr>试炼中蒙祝福 - 7</vt:lpstr>
      <vt:lpstr>试炼中蒙祝福 - 8</vt:lpstr>
      <vt:lpstr>试炼中蒙祝福 - 9</vt:lpstr>
      <vt:lpstr>试炼中蒙祝福 - 10</vt:lpstr>
      <vt:lpstr>试炼中蒙祝福 - 11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主内生命  脱旧穿新</dc:title>
  <dc:creator>Scott Wang</dc:creator>
  <cp:lastModifiedBy>Daniel Wang</cp:lastModifiedBy>
  <cp:revision>37</cp:revision>
  <dcterms:created xsi:type="dcterms:W3CDTF">2024-01-26T23:01:12Z</dcterms:created>
  <dcterms:modified xsi:type="dcterms:W3CDTF">2025-05-11T15:55:27Z</dcterms:modified>
</cp:coreProperties>
</file>